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1" autoAdjust="0"/>
    <p:restoredTop sz="94660"/>
  </p:normalViewPr>
  <p:slideViewPr>
    <p:cSldViewPr snapToGrid="0">
      <p:cViewPr varScale="1">
        <p:scale>
          <a:sx n="87" d="100"/>
          <a:sy n="87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7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68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18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99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35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24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12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87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80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87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24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A3F6-288E-4D73-BEE0-01B612DDBD33}" type="datetimeFigureOut">
              <a:rPr lang="nl-NL" smtClean="0"/>
              <a:t>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90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Gekke bekken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Rembrandts portretten en zelfportretten</a:t>
            </a:r>
            <a:endParaRPr lang="nl-NL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24" y="4844531"/>
            <a:ext cx="1731198" cy="17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76973"/>
            <a:ext cx="10515600" cy="886120"/>
          </a:xfrm>
        </p:spPr>
        <p:txBody>
          <a:bodyPr>
            <a:normAutofit/>
          </a:bodyPr>
          <a:lstStyle/>
          <a:p>
            <a:r>
              <a:rPr lang="nl-NL" sz="2000" b="1" dirty="0" smtClean="0"/>
              <a:t>                                                       Rembrandt</a:t>
            </a:r>
            <a:r>
              <a:rPr lang="nl-NL" sz="2000" b="1" dirty="0"/>
              <a:t>, </a:t>
            </a:r>
            <a:r>
              <a:rPr lang="nl-NL" sz="2000" i="1" dirty="0"/>
              <a:t>Zelfportret met Saskia</a:t>
            </a:r>
            <a:r>
              <a:rPr lang="nl-NL" sz="2000" b="1" dirty="0"/>
              <a:t>, </a:t>
            </a:r>
            <a:r>
              <a:rPr lang="nl-NL" sz="2000" dirty="0"/>
              <a:t>1636 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511" y="1060789"/>
            <a:ext cx="4132978" cy="441618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196445" y="301658"/>
            <a:ext cx="8031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                     Rembrandt </a:t>
            </a:r>
            <a:r>
              <a:rPr lang="nl-NL" sz="3200" b="1" dirty="0"/>
              <a:t>en Saskia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5531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2503" y="5788057"/>
            <a:ext cx="5863472" cy="669303"/>
          </a:xfrm>
        </p:spPr>
        <p:txBody>
          <a:bodyPr>
            <a:normAutofit/>
          </a:bodyPr>
          <a:lstStyle/>
          <a:p>
            <a:r>
              <a:rPr lang="nl-NL" sz="2000" b="1" dirty="0"/>
              <a:t>Rembrandt, </a:t>
            </a:r>
            <a:r>
              <a:rPr lang="nl-NL" sz="2000" i="1" dirty="0"/>
              <a:t>Zelfportret met opgeheven sabel</a:t>
            </a:r>
            <a:r>
              <a:rPr lang="nl-NL" sz="2000" b="1" dirty="0"/>
              <a:t>, </a:t>
            </a:r>
            <a:r>
              <a:rPr lang="nl-NL" sz="2000" dirty="0" smtClean="0"/>
              <a:t>1634, ets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262" y="1203456"/>
            <a:ext cx="3659475" cy="435133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412503" y="263950"/>
            <a:ext cx="595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Rembrandt </a:t>
            </a:r>
            <a:r>
              <a:rPr lang="nl-NL" sz="3200" b="1" dirty="0" smtClean="0"/>
              <a:t>heeft zich verkleed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57351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7406" y="5684363"/>
            <a:ext cx="6400801" cy="838985"/>
          </a:xfrm>
        </p:spPr>
        <p:txBody>
          <a:bodyPr>
            <a:normAutofit fontScale="90000"/>
          </a:bodyPr>
          <a:lstStyle/>
          <a:p>
            <a:r>
              <a:rPr lang="nl-NL" sz="2200" b="1" dirty="0"/>
              <a:t>Rembrandt, </a:t>
            </a:r>
            <a:r>
              <a:rPr lang="nl-NL" sz="2200" i="1" dirty="0"/>
              <a:t>Zelfportret schetsend bij het raam</a:t>
            </a:r>
            <a:r>
              <a:rPr lang="nl-NL" sz="2200" b="1" dirty="0"/>
              <a:t>, </a:t>
            </a:r>
            <a:r>
              <a:rPr lang="nl-NL" sz="2200" dirty="0"/>
              <a:t>1648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2" y="1108322"/>
            <a:ext cx="3600000" cy="4258800"/>
          </a:xfrm>
        </p:spPr>
      </p:pic>
      <p:sp>
        <p:nvSpPr>
          <p:cNvPr id="5" name="Rechthoek 4"/>
          <p:cNvSpPr/>
          <p:nvPr/>
        </p:nvSpPr>
        <p:spPr>
          <a:xfrm>
            <a:off x="4628561" y="329936"/>
            <a:ext cx="254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Spiegelbeeld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99642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sz="2000" dirty="0" smtClean="0"/>
              <a:t>© 2017 </a:t>
            </a:r>
            <a:r>
              <a:rPr lang="nl-NL" sz="2000" dirty="0"/>
              <a:t>Museum Het Rembrandthuis</a:t>
            </a:r>
          </a:p>
          <a:p>
            <a:pPr marL="0" indent="0">
              <a:buNone/>
            </a:pPr>
            <a:r>
              <a:rPr lang="nl-NL" sz="2000" dirty="0"/>
              <a:t>Tekst: A. Hagen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93" y="2563293"/>
            <a:ext cx="1731414" cy="17314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163" y="1027906"/>
            <a:ext cx="246877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4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89616"/>
            <a:ext cx="10515600" cy="1124305"/>
          </a:xfrm>
        </p:spPr>
        <p:txBody>
          <a:bodyPr>
            <a:normAutofit/>
          </a:bodyPr>
          <a:lstStyle/>
          <a:p>
            <a:r>
              <a:rPr lang="nl-NL" sz="2800" dirty="0" smtClean="0"/>
              <a:t>Kunstwerken die Rembrandt heeft gemaakt…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4819919"/>
            <a:ext cx="10515600" cy="709417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6" descr="Afbeeldingsresultaat voor rembrandt schilderij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3" y="325658"/>
            <a:ext cx="3515492" cy="29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19" descr="Afbeeldingsresultaat voor rembrandt  joodse bru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43" y="506984"/>
            <a:ext cx="2732411" cy="199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7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93" y="521518"/>
            <a:ext cx="3198891" cy="21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fbeelding 2" descr="Afbeeldingsresultaat voor rembrandt zelfportret 16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88" y="2982680"/>
            <a:ext cx="1522987" cy="18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Afbeelding 15" descr="Afbeeldingsresultaat voor rembrandt  ets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0" y="2823472"/>
            <a:ext cx="3146955" cy="26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Miner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53" y="3491784"/>
            <a:ext cx="1771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63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3772" y="367644"/>
            <a:ext cx="6014301" cy="622170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Rembrandt keek goed naar zichzelf</a:t>
            </a:r>
            <a:endParaRPr lang="nl-NL" sz="32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5279009"/>
            <a:ext cx="16170896" cy="612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 </a:t>
            </a:r>
            <a:r>
              <a:rPr lang="nl-NL" sz="2000" b="1" dirty="0" smtClean="0"/>
              <a:t>                                                </a:t>
            </a:r>
            <a:r>
              <a:rPr lang="nl-NL" sz="2000" dirty="0" smtClean="0"/>
              <a:t>Rembrandt, </a:t>
            </a:r>
            <a:r>
              <a:rPr lang="nl-NL" sz="2000" i="1" dirty="0" smtClean="0"/>
              <a:t>Zelfportret </a:t>
            </a:r>
            <a:r>
              <a:rPr lang="nl-NL" sz="2000" i="1" dirty="0"/>
              <a:t>met verbaasde blik</a:t>
            </a:r>
            <a:r>
              <a:rPr lang="nl-NL" sz="2000" dirty="0"/>
              <a:t>, </a:t>
            </a:r>
            <a:r>
              <a:rPr lang="nl-NL" sz="2000" dirty="0" smtClean="0"/>
              <a:t>1630, ets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2050" name="Picture 2" descr="B320(onl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0" y="1197203"/>
            <a:ext cx="3340261" cy="378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0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92131"/>
            <a:ext cx="10515600" cy="1159497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 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                        </a:t>
            </a:r>
            <a:r>
              <a:rPr lang="nl-NL" sz="2200" dirty="0" smtClean="0"/>
              <a:t>Rembrandt, </a:t>
            </a:r>
            <a:r>
              <a:rPr lang="nl-NL" sz="2200" i="1" dirty="0" smtClean="0"/>
              <a:t>Portret </a:t>
            </a:r>
            <a:r>
              <a:rPr lang="nl-NL" sz="2200" i="1" dirty="0"/>
              <a:t>van Agatha </a:t>
            </a:r>
            <a:r>
              <a:rPr lang="nl-NL" sz="2200" i="1" dirty="0" smtClean="0"/>
              <a:t>Bas</a:t>
            </a:r>
            <a:r>
              <a:rPr lang="nl-NL" sz="2200" dirty="0" smtClean="0"/>
              <a:t>, 1641, schilderij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974" y="1040793"/>
            <a:ext cx="3313491" cy="435133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168165" y="273377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            Een portret van een rijke vrouw</a:t>
            </a:r>
            <a:endParaRPr lang="nl-NL" sz="3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86" y="858152"/>
            <a:ext cx="3663066" cy="48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509" y="5748981"/>
            <a:ext cx="10212614" cy="812075"/>
          </a:xfrm>
        </p:spPr>
        <p:txBody>
          <a:bodyPr>
            <a:normAutofit/>
          </a:bodyPr>
          <a:lstStyle/>
          <a:p>
            <a:r>
              <a:rPr lang="nl-NL" sz="2000" dirty="0"/>
              <a:t> </a:t>
            </a:r>
            <a:r>
              <a:rPr lang="nl-NL" sz="2000" dirty="0" smtClean="0"/>
              <a:t>                                               Rembrandt, </a:t>
            </a:r>
            <a:r>
              <a:rPr lang="nl-NL" sz="2000" i="1" dirty="0" smtClean="0"/>
              <a:t>De Nachtwacht</a:t>
            </a:r>
            <a:r>
              <a:rPr lang="nl-NL" sz="2000" dirty="0" smtClean="0"/>
              <a:t>, 1642, schilderij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754" y="877855"/>
            <a:ext cx="5142857" cy="432380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272" y="181958"/>
            <a:ext cx="6468844" cy="544402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 rot="10800000" flipV="1">
            <a:off x="207388" y="5225761"/>
            <a:ext cx="2912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Een groepsportret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95633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8640" y="2809188"/>
            <a:ext cx="3610465" cy="2111604"/>
          </a:xfrm>
        </p:spPr>
        <p:txBody>
          <a:bodyPr>
            <a:normAutofit/>
          </a:bodyPr>
          <a:lstStyle/>
          <a:p>
            <a:r>
              <a:rPr lang="nl-NL" sz="2000" dirty="0" smtClean="0"/>
              <a:t>Dit is een bladzijde uit een leerboek uit Rembrandts tijd. </a:t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 smtClean="0"/>
              <a:t>Hier zie je hulplijntjes om een hoofd goed te kunnen tekenen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418" y="438672"/>
            <a:ext cx="3487918" cy="61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9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48693"/>
            <a:ext cx="10515600" cy="1008668"/>
          </a:xfrm>
        </p:spPr>
        <p:txBody>
          <a:bodyPr>
            <a:normAutofit/>
          </a:bodyPr>
          <a:lstStyle/>
          <a:p>
            <a:r>
              <a:rPr lang="nl-NL" sz="2000" dirty="0" smtClean="0"/>
              <a:t>                                </a:t>
            </a:r>
            <a:endParaRPr lang="nl-NL" sz="2000" dirty="0"/>
          </a:p>
        </p:txBody>
      </p:sp>
      <p:sp>
        <p:nvSpPr>
          <p:cNvPr id="5" name="Rechthoek 4"/>
          <p:cNvSpPr/>
          <p:nvPr/>
        </p:nvSpPr>
        <p:spPr>
          <a:xfrm>
            <a:off x="1970204" y="235670"/>
            <a:ext cx="7965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         Rembrandt </a:t>
            </a:r>
            <a:r>
              <a:rPr lang="nl-NL" sz="3200" b="1" dirty="0"/>
              <a:t>maakte etsen. Wat zijn dat?</a:t>
            </a:r>
            <a:endParaRPr lang="nl-NL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32" y="898165"/>
            <a:ext cx="3387256" cy="4536576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362987" y="5732890"/>
            <a:ext cx="10515600" cy="64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smtClean="0"/>
              <a:t>                   Rembrandt</a:t>
            </a:r>
            <a:r>
              <a:rPr lang="nl-NL" sz="2000" dirty="0"/>
              <a:t>, Portret van een jongetje, 1641, ets, 9 bij 6 centimeter</a:t>
            </a:r>
          </a:p>
        </p:txBody>
      </p:sp>
    </p:spTree>
    <p:extLst>
      <p:ext uri="{BB962C8B-B14F-4D97-AF65-F5344CB8AC3E}">
        <p14:creationId xmlns:p14="http://schemas.microsoft.com/office/powerpoint/2010/main" val="184251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680" y="5901179"/>
            <a:ext cx="10411120" cy="707011"/>
          </a:xfrm>
        </p:spPr>
        <p:txBody>
          <a:bodyPr>
            <a:normAutofit fontScale="90000"/>
          </a:bodyPr>
          <a:lstStyle/>
          <a:p>
            <a:r>
              <a:rPr lang="nl-NL" sz="2200" b="1" dirty="0" smtClean="0"/>
              <a:t/>
            </a:r>
            <a:br>
              <a:rPr lang="nl-NL" sz="2200" b="1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 smtClean="0"/>
              <a:t>                                       Rembrandt, </a:t>
            </a:r>
            <a:r>
              <a:rPr lang="nl-NL" sz="2200" i="1" dirty="0" smtClean="0"/>
              <a:t>Zelfportret </a:t>
            </a:r>
            <a:r>
              <a:rPr lang="nl-NL" sz="2200" i="1" dirty="0"/>
              <a:t>met muts, grijnzend</a:t>
            </a:r>
            <a:r>
              <a:rPr lang="nl-NL" sz="2200" dirty="0"/>
              <a:t>, </a:t>
            </a:r>
            <a:r>
              <a:rPr lang="nl-NL" sz="2200" dirty="0" smtClean="0"/>
              <a:t>1630, ets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14" y="1542553"/>
            <a:ext cx="3738620" cy="4094922"/>
          </a:xfrm>
        </p:spPr>
      </p:pic>
      <p:sp>
        <p:nvSpPr>
          <p:cNvPr id="5" name="Rechthoek 4"/>
          <p:cNvSpPr/>
          <p:nvPr/>
        </p:nvSpPr>
        <p:spPr>
          <a:xfrm>
            <a:off x="2934030" y="488651"/>
            <a:ext cx="6146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Hoe ziet een lachend gezicht eruit?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12425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618374"/>
            <a:ext cx="10515600" cy="923827"/>
          </a:xfrm>
        </p:spPr>
        <p:txBody>
          <a:bodyPr>
            <a:normAutofit/>
          </a:bodyPr>
          <a:lstStyle/>
          <a:p>
            <a:r>
              <a:rPr lang="nl-NL" sz="2000" dirty="0" smtClean="0"/>
              <a:t>                                                 Rembrandt, </a:t>
            </a:r>
            <a:r>
              <a:rPr lang="nl-NL" sz="2000" i="1" dirty="0"/>
              <a:t>Zelfportret, fronsend</a:t>
            </a:r>
            <a:r>
              <a:rPr lang="nl-NL" sz="2000" dirty="0"/>
              <a:t>, </a:t>
            </a:r>
            <a:r>
              <a:rPr lang="nl-NL" sz="2000" dirty="0" smtClean="0"/>
              <a:t>1630, ets</a:t>
            </a: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2533" y="1189855"/>
            <a:ext cx="3835592" cy="435133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685880" y="282804"/>
            <a:ext cx="7173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Een boos kijkend gezicht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286122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151</Words>
  <Application>Microsoft Office PowerPoint</Application>
  <PresentationFormat>Breedbeeld</PresentationFormat>
  <Paragraphs>36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Gekke bekken </vt:lpstr>
      <vt:lpstr>Kunstwerken die Rembrandt heeft gemaakt…</vt:lpstr>
      <vt:lpstr>Rembrandt keek goed naar zichzelf</vt:lpstr>
      <vt:lpstr>                          Rembrandt, Portret van Agatha Bas, 1641, schilderij </vt:lpstr>
      <vt:lpstr>                                                Rembrandt, De Nachtwacht, 1642, schilderij</vt:lpstr>
      <vt:lpstr>Dit is een bladzijde uit een leerboek uit Rembrandts tijd.   Hier zie je hulplijntjes om een hoofd goed te kunnen tekenen</vt:lpstr>
      <vt:lpstr>                                </vt:lpstr>
      <vt:lpstr>                                         Rembrandt, Zelfportret met muts, grijnzend, 1630, ets </vt:lpstr>
      <vt:lpstr>                                                 Rembrandt, Zelfportret, fronsend, 1630, ets </vt:lpstr>
      <vt:lpstr>                                                       Rembrandt, Zelfportret met Saskia, 1636 </vt:lpstr>
      <vt:lpstr>Rembrandt, Zelfportret met opgeheven sabel, 1634, ets</vt:lpstr>
      <vt:lpstr>Rembrandt, Zelfportret schetsend bij het raam, 1648 </vt:lpstr>
      <vt:lpstr>EINDE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Gekke bekken</dc:title>
  <dc:creator>Aernout Hagen</dc:creator>
  <cp:lastModifiedBy>Etienne Oosterhoff</cp:lastModifiedBy>
  <cp:revision>24</cp:revision>
  <dcterms:created xsi:type="dcterms:W3CDTF">2017-06-12T11:17:08Z</dcterms:created>
  <dcterms:modified xsi:type="dcterms:W3CDTF">2019-04-03T14:30:25Z</dcterms:modified>
</cp:coreProperties>
</file>